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64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7721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442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121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570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8989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3253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2727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082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9176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9108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4034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F4F9B-3CA3-4FE1-BFAA-542A592AF68D}" type="datetimeFigureOut">
              <a:rPr lang="th-TH" smtClean="0"/>
              <a:t>22/07/59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27E18-5991-4E3D-8F52-C54A5CA940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986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dsd.go.th/ta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752528" y="27384"/>
            <a:ext cx="4427984" cy="685800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32040" y="1340768"/>
            <a:ext cx="4104456" cy="3240361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9204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เอกสารแนะนำหน่วยงาน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E-book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PowerPoint</a:t>
            </a:r>
          </a:p>
          <a:p>
            <a:pPr algn="ctr"/>
            <a:endParaRPr lang="en-US" sz="200" b="1" dirty="0" smtClean="0"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ศูนย์พัฒนาฝีมือแรงงานจังหวัดตาก</a:t>
            </a:r>
            <a:endParaRPr lang="th-TH" sz="3200" b="1" dirty="0"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427984" y="27384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719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4499992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11960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287524" y="2708920"/>
            <a:ext cx="3744416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u="sng" dirty="0"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600" b="1" i="1" u="sng" dirty="0" smtClean="0">
                <a:latin typeface="TH SarabunPSK" pitchFamily="34" charset="-34"/>
                <a:cs typeface="TH SarabunPSK" pitchFamily="34" charset="-34"/>
              </a:rPr>
              <a:t>เป็นมา</a:t>
            </a:r>
          </a:p>
          <a:p>
            <a:pPr algn="ctr"/>
            <a:endParaRPr lang="th-TH" sz="1400" b="1" i="1" u="sng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ศูนย์พัฒนาฝีมือแรงงานจังหวัดตาก เป็นหน่วยงานสังกัดกรมพัฒนาฝีมือแรงงาน กระทรวงแรงงาน เป็นศูนย์ในเครือข่ายของสถาบันพัฒนาฝีมือแรงงานภาค 8 นครสวรรค์ ภายใต้โครงการจัดตั้งศูนย์พัฒนาฝีมือแรงงานทั่วประเทศ มีเนื้อที่ 21 ไร่ 2 งาน ก่อสร้างโดยใช้ที่ราชพัสดุ เริ่มเปิดดำเนินการตั้งแต่เดือนพฤศจิกายน พ.ศ. 2542 ระยะเวลาดำเนินการถึงปัจจุบัน 15 ปี มีภารกิจเกี่ยวกับพัฒนาฝีมือแรงงาน โดยมีวัตถุประสงค์เพื่อพัฒนาฝีมือแรงงานให้แก่เยาวชนก่อนเข้าสู่ตลาดแรงงาน ยกระดับฝีมือแรงงานให้แก่แรงงานที่ปฏิบัติงานอยู่ให้มีความรู้ความสามารถในงานที่ปฏิบัติอยู่เพิ่มขึ้น หรือสามารถปฏิบัติงานในตำแหน่งอื่นนอกเหนือจากงานที่ปฏิบัติอยู่ให้มีประสิทธิภาพและทันกับเทคโนโลยีสมัยใหม่ นอกจากนี้ยังให้บริการทดสอบมาตรฐานฝีมือแรงงานแห่งชาติ และมาตรฐานฝีมือแรงงานเฉพาะของผู้ประกอบกิจการอีกด้วย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2" descr="D:\my picture\รูปกิจกรรม\DSCN319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267"/>
            <a:ext cx="3096344" cy="2122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076056" y="764704"/>
            <a:ext cx="38853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วิสัยทัศน์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      กำลังแรงงานมีสรรถนะสอดคล้องความต้องการตลาดแรงงาน รองรับประชาคมอาเซียน</a:t>
            </a:r>
          </a:p>
          <a:p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พันธกิจ</a:t>
            </a:r>
          </a:p>
          <a:p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1. ส่งเสริมการมีส่วนร่วมและสร้างเครือข่ายเพื่อขับเคลื่อนการพัฒนากัลงแรงงาน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 2. พัฒนาและทดสอบกำลังแรงงานให้มีมาตรฐานฝีมือแรงงานเพื่อเพิ่มขีดความสามารถในการแข่งขัน รองรับประชาคมอาเซียน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3. พัฒนากำลังแรงงานให้มีสมรรถนะเพื่อเพิ่มผลิตภาพและรองรับการเคลื่อนย้านเสรี</a:t>
            </a:r>
          </a:p>
          <a:p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ประเด็นยุทธศาสตร์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1. กำหนด ทดสอบและสร้างระบบรับรองมาตรฐานฝีมือแรงานแห่งชาติ เพื่อเพิ่มขีดความสามารถในการแข่งขันในระดับสากล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2. สร้างความเข้มแข็งเครือข่ายการพัฒนาฝีมือแรงงาน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3. เตรียมความพร้อมฝีมือแรงงานเพื่อรองรับการเป็นประชาคมอาเซียน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4. เป็นศูนย์กลางข้อมูลและเทคโนโลยีสารสนเทศเพื่อการพัฒนาฝีมือแรงงานที่มีความทันสมัยและมีขีดความสามารถสูง   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9540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4499992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11960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150337" y="270892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1600" dirty="0"/>
          </a:p>
          <a:p>
            <a:pPr algn="thaiDist"/>
            <a:endParaRPr lang="th-TH" sz="1600" dirty="0"/>
          </a:p>
          <a:p>
            <a:pPr algn="thaiDist"/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 descr="http://www.dsd.go.th/Content/themes/Images/95/%E0%B9%82%E0%B8%84%E0%B8%A3%E0%B8%87%E0%B8%AA%E0%B8%A3%E0%B9%89%E0%B8%B2%E0%B8%87%E0%B8%AB%E0%B8%99%E0%B9%88%E0%B8%A7%E0%B8%A2%E0%B8%87%E0%B8%B2%E0%B8%99%20201603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695601"/>
            <a:ext cx="406845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dsd.go.th/Content/themes/Images/95/%E0%B8%9A%E0%B8%B8%E0%B8%84%E0%B8%A5%E0%B8%B2%E0%B8%81%E0%B8%A3.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908720"/>
            <a:ext cx="432047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1393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4499992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211960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95536" y="2636912"/>
            <a:ext cx="33843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i="1" u="sng" dirty="0" smtClean="0">
                <a:latin typeface="TH SarabunPSK" pitchFamily="34" charset="-34"/>
                <a:cs typeface="TH SarabunPSK" pitchFamily="34" charset="-34"/>
              </a:rPr>
              <a:t>สถาน</a:t>
            </a:r>
            <a:r>
              <a:rPr lang="th-TH" sz="2000" b="1" i="1" u="sng" dirty="0">
                <a:latin typeface="TH SarabunPSK" pitchFamily="34" charset="-34"/>
                <a:cs typeface="TH SarabunPSK" pitchFamily="34" charset="-34"/>
              </a:rPr>
              <a:t>ที่ตั้ง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เลขที่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5 หมู่ 9 ถ.จรดวิถีถ่อง ต.น้ำรึม   อ.เมือง  จ.ตาก 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 63000</a:t>
            </a:r>
            <a:br>
              <a:rPr lang="en-US" sz="1800" dirty="0">
                <a:latin typeface="TH SarabunPSK" pitchFamily="34" charset="-34"/>
                <a:cs typeface="TH SarabunPSK" pitchFamily="34" charset="-34"/>
              </a:rPr>
            </a:b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โทรศัพท์ 055-515248,055-515251 </a:t>
            </a:r>
            <a:br>
              <a:rPr lang="th-TH" sz="1800" dirty="0">
                <a:latin typeface="TH SarabunPSK" pitchFamily="34" charset="-34"/>
                <a:cs typeface="TH SarabunPSK" pitchFamily="34" charset="-34"/>
              </a:rPr>
            </a:b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โทรสาร 055-515248</a:t>
            </a:r>
            <a:br>
              <a:rPr lang="th-TH" sz="1800" dirty="0">
                <a:latin typeface="TH SarabunPSK" pitchFamily="34" charset="-34"/>
                <a:cs typeface="TH SarabunPSK" pitchFamily="34" charset="-34"/>
              </a:rPr>
            </a:b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เว็บไซท์ </a:t>
            </a:r>
            <a:r>
              <a:rPr lang="en-US" sz="1800" u="sng" dirty="0">
                <a:latin typeface="TH SarabunPSK" pitchFamily="34" charset="-34"/>
                <a:cs typeface="TH SarabunPSK" pitchFamily="34" charset="-34"/>
                <a:hlinkClick r:id="rId2"/>
              </a:rPr>
              <a:t>www.dsd.go.th/tak</a:t>
            </a: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  </a:t>
            </a:r>
            <a:br>
              <a:rPr lang="en-US" sz="1800" dirty="0">
                <a:latin typeface="TH SarabunPSK" pitchFamily="34" charset="-34"/>
                <a:cs typeface="TH SarabunPSK" pitchFamily="34" charset="-34"/>
              </a:rPr>
            </a:br>
            <a:r>
              <a:rPr lang="en-US" sz="1800" dirty="0">
                <a:latin typeface="TH SarabunPSK" pitchFamily="34" charset="-34"/>
                <a:cs typeface="TH SarabunPSK" pitchFamily="34" charset="-34"/>
              </a:rPr>
              <a:t>Facebook :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ศูนย์พัฒนาฝีมือแรงงานจังหวัดตาก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552" y="548680"/>
            <a:ext cx="338437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อั</a:t>
            </a:r>
            <a:r>
              <a:rPr lang="th-TH" sz="2000" b="1" i="1" u="sng" dirty="0" smtClean="0">
                <a:latin typeface="TH SarabunPSK" pitchFamily="34" charset="-34"/>
                <a:cs typeface="TH SarabunPSK" pitchFamily="34" charset="-34"/>
              </a:rPr>
              <a:t>ตรากำลัง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รวม  23  คน  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ข้าราชการ               11      คน</a:t>
            </a:r>
            <a:r>
              <a:rPr lang="en-US" sz="18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           </a:t>
            </a:r>
          </a:p>
          <a:p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          ลูกจ้างประจำ             4     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คน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พนักงาน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ราชการ     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    7      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คน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ลูกจ้าง</a:t>
            </a:r>
            <a:r>
              <a:rPr lang="th-TH" sz="1800" dirty="0">
                <a:latin typeface="TH SarabunPSK" pitchFamily="34" charset="-34"/>
                <a:cs typeface="TH SarabunPSK" pitchFamily="34" charset="-34"/>
              </a:rPr>
              <a:t>ชั่วคราวกองทุนฯ  </a:t>
            </a:r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1      คน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1" name="Picture 1" descr="http://www.dsd.go.th/Content/themes/Images/95/map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92696"/>
            <a:ext cx="2952328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374981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427984" y="0"/>
            <a:ext cx="360040" cy="6858000"/>
          </a:xfrm>
          <a:prstGeom prst="rect">
            <a:avLst/>
          </a:prstGeom>
          <a:gradFill flip="none" rotWithShape="1">
            <a:gsLst>
              <a:gs pos="10000">
                <a:srgbClr val="7F7F7F">
                  <a:lumMod val="75000"/>
                  <a:alpha val="97000"/>
                </a:srgbClr>
              </a:gs>
              <a:gs pos="100000">
                <a:schemeClr val="bg1">
                  <a:lumMod val="0"/>
                  <a:lumOff val="100000"/>
                  <a:alpha val="74000"/>
                </a:schemeClr>
              </a:gs>
              <a:gs pos="2000">
                <a:schemeClr val="bg1">
                  <a:lumMod val="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0000" dist="20000" dir="5400000" rotWithShape="0">
              <a:schemeClr val="bg1">
                <a:lumMod val="75000"/>
                <a:alpha val="3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92963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264</Words>
  <Application>Microsoft Office PowerPoint</Application>
  <PresentationFormat>นำเสนอทางหน้าจอ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Acer CT-605</dc:creator>
  <cp:lastModifiedBy>Acer CT-605</cp:lastModifiedBy>
  <cp:revision>17</cp:revision>
  <dcterms:created xsi:type="dcterms:W3CDTF">2016-07-22T01:48:06Z</dcterms:created>
  <dcterms:modified xsi:type="dcterms:W3CDTF">2016-07-22T05:54:18Z</dcterms:modified>
</cp:coreProperties>
</file>